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60" r:id="rId7"/>
    <p:sldId id="261" r:id="rId8"/>
    <p:sldId id="272" r:id="rId9"/>
    <p:sldId id="275" r:id="rId10"/>
    <p:sldId id="273" r:id="rId11"/>
    <p:sldId id="274" r:id="rId12"/>
    <p:sldId id="270" r:id="rId13"/>
    <p:sldId id="262" r:id="rId14"/>
    <p:sldId id="263" r:id="rId15"/>
    <p:sldId id="264" r:id="rId16"/>
    <p:sldId id="265" r:id="rId17"/>
    <p:sldId id="266" r:id="rId18"/>
    <p:sldId id="269" r:id="rId19"/>
    <p:sldId id="267" r:id="rId20"/>
    <p:sldId id="271" r:id="rId21"/>
    <p:sldId id="268" r:id="rId22"/>
    <p:sldId id="277" r:id="rId23"/>
    <p:sldId id="278" r:id="rId24"/>
    <p:sldId id="279" r:id="rId25"/>
    <p:sldId id="276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23770-98FE-4BC8-A83E-4654D78B849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Front"/>
          <a:lightRig rig="threePt" dir="t"/>
        </a:scene3d>
      </dgm:spPr>
      <dgm:t>
        <a:bodyPr/>
        <a:lstStyle/>
        <a:p>
          <a:endParaRPr lang="tr-TR"/>
        </a:p>
      </dgm:t>
    </dgm:pt>
    <dgm:pt modelId="{ED776828-5987-47E3-A7A2-A758743D0AB6}">
      <dgm:prSet phldrT="[Metin]"/>
      <dgm:spPr/>
      <dgm:t>
        <a:bodyPr/>
        <a:lstStyle/>
        <a:p>
          <a:r>
            <a:rPr lang="tr-TR" dirty="0" smtClean="0"/>
            <a:t>MASA TENİSİ</a:t>
          </a:r>
          <a:endParaRPr lang="tr-TR" dirty="0"/>
        </a:p>
      </dgm:t>
    </dgm:pt>
    <dgm:pt modelId="{720F115F-1FE4-4242-A959-20C84A8E78E5}" type="parTrans" cxnId="{4F50FCBA-F40C-43D1-96A0-F477D51D9F41}">
      <dgm:prSet/>
      <dgm:spPr/>
      <dgm:t>
        <a:bodyPr/>
        <a:lstStyle/>
        <a:p>
          <a:endParaRPr lang="tr-TR"/>
        </a:p>
      </dgm:t>
    </dgm:pt>
    <dgm:pt modelId="{3D6A7F22-2BA6-4CC0-8A12-78FF4E8ADD3A}" type="sibTrans" cxnId="{4F50FCBA-F40C-43D1-96A0-F477D51D9F41}">
      <dgm:prSet/>
      <dgm:spPr/>
      <dgm:t>
        <a:bodyPr/>
        <a:lstStyle/>
        <a:p>
          <a:endParaRPr lang="tr-TR"/>
        </a:p>
      </dgm:t>
    </dgm:pt>
    <dgm:pt modelId="{3E1A6873-79FD-4F2D-B79E-BB11EA9DE458}">
      <dgm:prSet phldrT="[Metin]"/>
      <dgm:spPr/>
      <dgm:t>
        <a:bodyPr/>
        <a:lstStyle/>
        <a:p>
          <a:r>
            <a:rPr lang="tr-TR" dirty="0" smtClean="0"/>
            <a:t>FUTBOL</a:t>
          </a:r>
          <a:endParaRPr lang="tr-TR" dirty="0"/>
        </a:p>
      </dgm:t>
    </dgm:pt>
    <dgm:pt modelId="{AD997F5E-D9E3-4D1D-82AB-97BAFCCBD88A}" type="parTrans" cxnId="{DB5FF8AC-F14C-4A14-ADE1-45AF48C09058}">
      <dgm:prSet/>
      <dgm:spPr/>
      <dgm:t>
        <a:bodyPr/>
        <a:lstStyle/>
        <a:p>
          <a:endParaRPr lang="tr-TR"/>
        </a:p>
      </dgm:t>
    </dgm:pt>
    <dgm:pt modelId="{03038080-793D-43A6-8D02-ED01E2741939}" type="sibTrans" cxnId="{DB5FF8AC-F14C-4A14-ADE1-45AF48C09058}">
      <dgm:prSet/>
      <dgm:spPr/>
      <dgm:t>
        <a:bodyPr/>
        <a:lstStyle/>
        <a:p>
          <a:endParaRPr lang="tr-TR"/>
        </a:p>
      </dgm:t>
    </dgm:pt>
    <dgm:pt modelId="{70511A73-F8FE-4C9C-910D-F6A2F76A0C4D}">
      <dgm:prSet phldrT="[Metin]"/>
      <dgm:spPr/>
      <dgm:t>
        <a:bodyPr/>
        <a:lstStyle/>
        <a:p>
          <a:r>
            <a:rPr lang="tr-TR" dirty="0" smtClean="0"/>
            <a:t>HALKOYUNLARI</a:t>
          </a:r>
          <a:endParaRPr lang="tr-TR" dirty="0"/>
        </a:p>
      </dgm:t>
    </dgm:pt>
    <dgm:pt modelId="{9D3C112B-096D-4B5C-98E1-6FE9848B85B2}" type="parTrans" cxnId="{94EF09E3-C2E3-4AE3-8788-75B729FF8942}">
      <dgm:prSet/>
      <dgm:spPr/>
      <dgm:t>
        <a:bodyPr/>
        <a:lstStyle/>
        <a:p>
          <a:endParaRPr lang="tr-TR"/>
        </a:p>
      </dgm:t>
    </dgm:pt>
    <dgm:pt modelId="{300A9F8D-B700-4B1B-A79A-40DC82932F17}" type="sibTrans" cxnId="{94EF09E3-C2E3-4AE3-8788-75B729FF8942}">
      <dgm:prSet/>
      <dgm:spPr/>
      <dgm:t>
        <a:bodyPr/>
        <a:lstStyle/>
        <a:p>
          <a:endParaRPr lang="tr-TR"/>
        </a:p>
      </dgm:t>
    </dgm:pt>
    <dgm:pt modelId="{44DFC2FF-AB91-465B-B2A7-EEF644548015}">
      <dgm:prSet phldrT="[Metin]"/>
      <dgm:spPr/>
      <dgm:t>
        <a:bodyPr/>
        <a:lstStyle/>
        <a:p>
          <a:r>
            <a:rPr lang="tr-TR" dirty="0" smtClean="0"/>
            <a:t>PROJELER</a:t>
          </a:r>
          <a:endParaRPr lang="tr-TR" dirty="0"/>
        </a:p>
      </dgm:t>
    </dgm:pt>
    <dgm:pt modelId="{B722DC70-2E34-46F4-911E-A6967AEB85D0}" type="parTrans" cxnId="{491D4076-1D03-4C7D-813A-D5CCEC8C75F4}">
      <dgm:prSet/>
      <dgm:spPr/>
      <dgm:t>
        <a:bodyPr/>
        <a:lstStyle/>
        <a:p>
          <a:endParaRPr lang="tr-TR"/>
        </a:p>
      </dgm:t>
    </dgm:pt>
    <dgm:pt modelId="{2F3159E0-C348-4768-AFB1-3E5CB1AA60FB}" type="sibTrans" cxnId="{491D4076-1D03-4C7D-813A-D5CCEC8C75F4}">
      <dgm:prSet/>
      <dgm:spPr/>
      <dgm:t>
        <a:bodyPr/>
        <a:lstStyle/>
        <a:p>
          <a:endParaRPr lang="tr-TR"/>
        </a:p>
      </dgm:t>
    </dgm:pt>
    <dgm:pt modelId="{75660319-8B1B-493E-A0BA-9F5566220252}">
      <dgm:prSet phldrT="[Metin]"/>
      <dgm:spPr/>
      <dgm:t>
        <a:bodyPr/>
        <a:lstStyle/>
        <a:p>
          <a:r>
            <a:rPr lang="tr-TR" dirty="0" smtClean="0"/>
            <a:t>KROS</a:t>
          </a:r>
          <a:endParaRPr lang="tr-TR" dirty="0"/>
        </a:p>
      </dgm:t>
    </dgm:pt>
    <dgm:pt modelId="{9E17697E-44A5-41AA-A647-AD0E3454173E}" type="parTrans" cxnId="{DFE39C79-AF30-4169-B91C-D2C24D1724A5}">
      <dgm:prSet/>
      <dgm:spPr/>
      <dgm:t>
        <a:bodyPr/>
        <a:lstStyle/>
        <a:p>
          <a:endParaRPr lang="tr-TR"/>
        </a:p>
      </dgm:t>
    </dgm:pt>
    <dgm:pt modelId="{70F3DCF3-95B2-43BA-9C78-E86F90BF2D6E}" type="sibTrans" cxnId="{DFE39C79-AF30-4169-B91C-D2C24D1724A5}">
      <dgm:prSet/>
      <dgm:spPr/>
      <dgm:t>
        <a:bodyPr/>
        <a:lstStyle/>
        <a:p>
          <a:endParaRPr lang="tr-TR"/>
        </a:p>
      </dgm:t>
    </dgm:pt>
    <dgm:pt modelId="{CDE8DC4F-BEE2-4583-B859-A6106705B575}" type="pres">
      <dgm:prSet presAssocID="{93423770-98FE-4BC8-A83E-4654D78B84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8F98113-0AEF-4BE0-956C-E8AEB09B78DD}" type="pres">
      <dgm:prSet presAssocID="{ED776828-5987-47E3-A7A2-A758743D0AB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CD4E46-CA12-41C7-A311-3C9F57878490}" type="pres">
      <dgm:prSet presAssocID="{3D6A7F22-2BA6-4CC0-8A12-78FF4E8ADD3A}" presName="sibTrans" presStyleCnt="0"/>
      <dgm:spPr/>
    </dgm:pt>
    <dgm:pt modelId="{6AEEDB87-8C06-424F-8887-3A1604D94F18}" type="pres">
      <dgm:prSet presAssocID="{3E1A6873-79FD-4F2D-B79E-BB11EA9DE45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F25719-B612-42AE-84E1-600A42B3F3AD}" type="pres">
      <dgm:prSet presAssocID="{03038080-793D-43A6-8D02-ED01E2741939}" presName="sibTrans" presStyleCnt="0"/>
      <dgm:spPr/>
    </dgm:pt>
    <dgm:pt modelId="{2485523C-DDDF-47F0-A16A-B6BDBBA50E96}" type="pres">
      <dgm:prSet presAssocID="{70511A73-F8FE-4C9C-910D-F6A2F76A0C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535190-707D-4FEE-A30F-7E2185CC13C0}" type="pres">
      <dgm:prSet presAssocID="{300A9F8D-B700-4B1B-A79A-40DC82932F17}" presName="sibTrans" presStyleCnt="0"/>
      <dgm:spPr/>
    </dgm:pt>
    <dgm:pt modelId="{3030094F-F7D9-40D5-BEC2-93EFC7E5AE32}" type="pres">
      <dgm:prSet presAssocID="{44DFC2FF-AB91-465B-B2A7-EEF6445480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4BA5C6-9D73-4BEE-9170-E8CC06908FFB}" type="pres">
      <dgm:prSet presAssocID="{2F3159E0-C348-4768-AFB1-3E5CB1AA60FB}" presName="sibTrans" presStyleCnt="0"/>
      <dgm:spPr/>
    </dgm:pt>
    <dgm:pt modelId="{7AE37F02-F504-4D15-B7CC-E77296EB01B4}" type="pres">
      <dgm:prSet presAssocID="{75660319-8B1B-493E-A0BA-9F55662202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3798890-5C64-48FB-A14D-DFC231231925}" type="presOf" srcId="{44DFC2FF-AB91-465B-B2A7-EEF644548015}" destId="{3030094F-F7D9-40D5-BEC2-93EFC7E5AE32}" srcOrd="0" destOrd="0" presId="urn:microsoft.com/office/officeart/2005/8/layout/default"/>
    <dgm:cxn modelId="{4F50FCBA-F40C-43D1-96A0-F477D51D9F41}" srcId="{93423770-98FE-4BC8-A83E-4654D78B8499}" destId="{ED776828-5987-47E3-A7A2-A758743D0AB6}" srcOrd="0" destOrd="0" parTransId="{720F115F-1FE4-4242-A959-20C84A8E78E5}" sibTransId="{3D6A7F22-2BA6-4CC0-8A12-78FF4E8ADD3A}"/>
    <dgm:cxn modelId="{DB5FF8AC-F14C-4A14-ADE1-45AF48C09058}" srcId="{93423770-98FE-4BC8-A83E-4654D78B8499}" destId="{3E1A6873-79FD-4F2D-B79E-BB11EA9DE458}" srcOrd="1" destOrd="0" parTransId="{AD997F5E-D9E3-4D1D-82AB-97BAFCCBD88A}" sibTransId="{03038080-793D-43A6-8D02-ED01E2741939}"/>
    <dgm:cxn modelId="{DFE39C79-AF30-4169-B91C-D2C24D1724A5}" srcId="{93423770-98FE-4BC8-A83E-4654D78B8499}" destId="{75660319-8B1B-493E-A0BA-9F5566220252}" srcOrd="4" destOrd="0" parTransId="{9E17697E-44A5-41AA-A647-AD0E3454173E}" sibTransId="{70F3DCF3-95B2-43BA-9C78-E86F90BF2D6E}"/>
    <dgm:cxn modelId="{94EF09E3-C2E3-4AE3-8788-75B729FF8942}" srcId="{93423770-98FE-4BC8-A83E-4654D78B8499}" destId="{70511A73-F8FE-4C9C-910D-F6A2F76A0C4D}" srcOrd="2" destOrd="0" parTransId="{9D3C112B-096D-4B5C-98E1-6FE9848B85B2}" sibTransId="{300A9F8D-B700-4B1B-A79A-40DC82932F17}"/>
    <dgm:cxn modelId="{99684A21-2F96-4C86-86B8-72F8FE848656}" type="presOf" srcId="{ED776828-5987-47E3-A7A2-A758743D0AB6}" destId="{58F98113-0AEF-4BE0-956C-E8AEB09B78DD}" srcOrd="0" destOrd="0" presId="urn:microsoft.com/office/officeart/2005/8/layout/default"/>
    <dgm:cxn modelId="{491D4076-1D03-4C7D-813A-D5CCEC8C75F4}" srcId="{93423770-98FE-4BC8-A83E-4654D78B8499}" destId="{44DFC2FF-AB91-465B-B2A7-EEF644548015}" srcOrd="3" destOrd="0" parTransId="{B722DC70-2E34-46F4-911E-A6967AEB85D0}" sibTransId="{2F3159E0-C348-4768-AFB1-3E5CB1AA60FB}"/>
    <dgm:cxn modelId="{EBC4AF49-EBB6-4902-89CF-204DFFDE3794}" type="presOf" srcId="{3E1A6873-79FD-4F2D-B79E-BB11EA9DE458}" destId="{6AEEDB87-8C06-424F-8887-3A1604D94F18}" srcOrd="0" destOrd="0" presId="urn:microsoft.com/office/officeart/2005/8/layout/default"/>
    <dgm:cxn modelId="{1F70A3D3-4495-49FE-BBD8-5E43BD0B0CA2}" type="presOf" srcId="{75660319-8B1B-493E-A0BA-9F5566220252}" destId="{7AE37F02-F504-4D15-B7CC-E77296EB01B4}" srcOrd="0" destOrd="0" presId="urn:microsoft.com/office/officeart/2005/8/layout/default"/>
    <dgm:cxn modelId="{B67E9632-98A1-46FE-ACCB-311E591F7511}" type="presOf" srcId="{70511A73-F8FE-4C9C-910D-F6A2F76A0C4D}" destId="{2485523C-DDDF-47F0-A16A-B6BDBBA50E96}" srcOrd="0" destOrd="0" presId="urn:microsoft.com/office/officeart/2005/8/layout/default"/>
    <dgm:cxn modelId="{550AEFE5-B96D-4F33-80E8-FDB964F4A7ED}" type="presOf" srcId="{93423770-98FE-4BC8-A83E-4654D78B8499}" destId="{CDE8DC4F-BEE2-4583-B859-A6106705B575}" srcOrd="0" destOrd="0" presId="urn:microsoft.com/office/officeart/2005/8/layout/default"/>
    <dgm:cxn modelId="{E81A63E5-93CE-4BAB-9F48-7314DB7F7E46}" type="presParOf" srcId="{CDE8DC4F-BEE2-4583-B859-A6106705B575}" destId="{58F98113-0AEF-4BE0-956C-E8AEB09B78DD}" srcOrd="0" destOrd="0" presId="urn:microsoft.com/office/officeart/2005/8/layout/default"/>
    <dgm:cxn modelId="{6C7CDA84-AEDE-49A2-8750-13D025436FD1}" type="presParOf" srcId="{CDE8DC4F-BEE2-4583-B859-A6106705B575}" destId="{EACD4E46-CA12-41C7-A311-3C9F57878490}" srcOrd="1" destOrd="0" presId="urn:microsoft.com/office/officeart/2005/8/layout/default"/>
    <dgm:cxn modelId="{587C5ECB-8B5A-470B-A002-82D774267938}" type="presParOf" srcId="{CDE8DC4F-BEE2-4583-B859-A6106705B575}" destId="{6AEEDB87-8C06-424F-8887-3A1604D94F18}" srcOrd="2" destOrd="0" presId="urn:microsoft.com/office/officeart/2005/8/layout/default"/>
    <dgm:cxn modelId="{372B6157-4E49-432E-AB64-DEF5B279DCC1}" type="presParOf" srcId="{CDE8DC4F-BEE2-4583-B859-A6106705B575}" destId="{66F25719-B612-42AE-84E1-600A42B3F3AD}" srcOrd="3" destOrd="0" presId="urn:microsoft.com/office/officeart/2005/8/layout/default"/>
    <dgm:cxn modelId="{502C78B4-EF08-4056-B57B-117109E2BCEC}" type="presParOf" srcId="{CDE8DC4F-BEE2-4583-B859-A6106705B575}" destId="{2485523C-DDDF-47F0-A16A-B6BDBBA50E96}" srcOrd="4" destOrd="0" presId="urn:microsoft.com/office/officeart/2005/8/layout/default"/>
    <dgm:cxn modelId="{1D637CE0-F8CB-4AD3-A63D-35BB628756DA}" type="presParOf" srcId="{CDE8DC4F-BEE2-4583-B859-A6106705B575}" destId="{A8535190-707D-4FEE-A30F-7E2185CC13C0}" srcOrd="5" destOrd="0" presId="urn:microsoft.com/office/officeart/2005/8/layout/default"/>
    <dgm:cxn modelId="{6C95C975-805F-40B1-B9D3-CBA21867F123}" type="presParOf" srcId="{CDE8DC4F-BEE2-4583-B859-A6106705B575}" destId="{3030094F-F7D9-40D5-BEC2-93EFC7E5AE32}" srcOrd="6" destOrd="0" presId="urn:microsoft.com/office/officeart/2005/8/layout/default"/>
    <dgm:cxn modelId="{AFC9809A-45AC-4F7D-9D35-72F23552AD6B}" type="presParOf" srcId="{CDE8DC4F-BEE2-4583-B859-A6106705B575}" destId="{AF4BA5C6-9D73-4BEE-9170-E8CC06908FFB}" srcOrd="7" destOrd="0" presId="urn:microsoft.com/office/officeart/2005/8/layout/default"/>
    <dgm:cxn modelId="{C8FAE8C2-7ECE-461B-8E3B-441930891FCC}" type="presParOf" srcId="{CDE8DC4F-BEE2-4583-B859-A6106705B575}" destId="{7AE37F02-F504-4D15-B7CC-E77296EB01B4}" srcOrd="8" destOrd="0" presId="urn:microsoft.com/office/officeart/2005/8/layout/default"/>
  </dgm:cxnLst>
  <dgm:bg>
    <a:solidFill>
      <a:srgbClr val="002060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56" name="55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erbest Form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Serbest Form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Serbest Form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Serbest Form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Serbest Form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Dikdörtgen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Dikdörtgen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Dikdörtgen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Dikdörtgen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Dikdörtgen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Dikdörtgen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Düz Bağlayıcı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grpSp>
        <p:nvGrpSpPr>
          <p:cNvPr id="14" name="13 Grup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20.04.2018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FOTO2017\OKUL 1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8000" dirty="0" smtClean="0"/>
              <a:t>BAŞARILARIMIZ</a:t>
            </a:r>
            <a:endParaRPr lang="tr-TR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K:\FOTO2017\OKUL 1 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857364"/>
            <a:ext cx="3357554" cy="2518166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ROBOT KULÜBÜ BAŞARI BELGELERİ</a:t>
            </a:r>
            <a:endParaRPr lang="tr-TR" dirty="0"/>
          </a:p>
        </p:txBody>
      </p:sp>
      <p:pic>
        <p:nvPicPr>
          <p:cNvPr id="11266" name="Picture 2" descr="K:\FOTO2017\OKUL 1 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3283482" cy="2462611"/>
          </a:xfrm>
          <a:prstGeom prst="rect">
            <a:avLst/>
          </a:prstGeom>
          <a:noFill/>
        </p:spPr>
      </p:pic>
      <p:pic>
        <p:nvPicPr>
          <p:cNvPr id="11271" name="Picture 7" descr="K:\FOTO2017\OKUL 1 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714884"/>
            <a:ext cx="2143140" cy="1607355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1272" name="Picture 8" descr="K:\FOTO2017\OKUL 1 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14884"/>
            <a:ext cx="2286016" cy="1714512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2016 DÜNYA ROBOT ŞAMPİYONASI(HİNDİSTAN)</a:t>
            </a:r>
            <a:endParaRPr lang="tr-TR" dirty="0"/>
          </a:p>
        </p:txBody>
      </p:sp>
      <p:pic>
        <p:nvPicPr>
          <p:cNvPr id="4098" name="Picture 2" descr="K:\FOTO2017\IMG-20161126-WA00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FOTO2017\IMG-20161126-WA00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357158" y="50004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/>
              <a:t>2016 DÜNYA ROBOT ŞAMPİYONASI(HİNDİSTAN)</a:t>
            </a:r>
            <a:endParaRPr lang="tr-TR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K:\FOTO2017\IMG-20161126-WA00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796728" cy="4389437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1357290" y="5715016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2016 DÜNYA ROBOT ŞAMPİYONASI(HİNDİSTAN)</a:t>
            </a:r>
            <a:endParaRPr lang="tr-TR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FOTO2017\IMG-20161126-WA0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796728" cy="4389437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071670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2016 DÜNYA ROBOT ŞAMPİYONASI(HİNDİSTAN)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FOTO2017\IMG-20161129-WA0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803444" cy="4389437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357422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2016 DÜNYA ROBOT ŞAMPİYONASI(HİNDİSTAN)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FOTO2017\IMG-20161129-WA00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928794" y="500042"/>
            <a:ext cx="5286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2016 DÜNYA ROBOT ŞAMPİYONASI(HİNDİSTAN)</a:t>
            </a:r>
            <a:endParaRPr lang="tr-TR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YENİLİKÇİLİK DALINDA TÜRKİYE BİRİNCİSİ OLAN </a:t>
            </a:r>
            <a:br>
              <a:rPr lang="tr-TR" dirty="0" smtClean="0"/>
            </a:br>
            <a:r>
              <a:rPr lang="tr-TR" dirty="0" smtClean="0"/>
              <a:t>CANLI YEM PROJEMİZ(2016)</a:t>
            </a:r>
            <a:endParaRPr lang="tr-TR" dirty="0"/>
          </a:p>
        </p:txBody>
      </p:sp>
      <p:pic>
        <p:nvPicPr>
          <p:cNvPr id="10242" name="Picture 2" descr="K:\FOTO2017\IMG-20170301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14011"/>
            <a:ext cx="7000924" cy="3910589"/>
          </a:xfrm>
          <a:prstGeom prst="rect">
            <a:avLst/>
          </a:prstGeom>
          <a:noFill/>
        </p:spPr>
      </p:pic>
      <p:pic>
        <p:nvPicPr>
          <p:cNvPr id="5" name="4 Resim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000108"/>
            <a:ext cx="120015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PROJENİN ADI		: </a:t>
            </a:r>
            <a:r>
              <a:rPr lang="tr-TR" dirty="0" smtClean="0"/>
              <a:t>Yağmur suyu toplama</a:t>
            </a:r>
          </a:p>
          <a:p>
            <a:r>
              <a:rPr lang="tr-TR" b="1" dirty="0" smtClean="0"/>
              <a:t>BAŞARISI 		: </a:t>
            </a:r>
            <a:r>
              <a:rPr lang="tr-TR" dirty="0" smtClean="0"/>
              <a:t>Bölge İkinciliği</a:t>
            </a:r>
          </a:p>
          <a:p>
            <a:r>
              <a:rPr lang="tr-TR" dirty="0" smtClean="0"/>
              <a:t> </a:t>
            </a:r>
          </a:p>
          <a:p>
            <a:r>
              <a:rPr lang="tr-TR" b="1" dirty="0" smtClean="0"/>
              <a:t>PROJE ADI		: UN KURDU (CANLI YEM)</a:t>
            </a:r>
            <a:endParaRPr lang="tr-TR" dirty="0" smtClean="0"/>
          </a:p>
          <a:p>
            <a:r>
              <a:rPr lang="tr-TR" b="1" dirty="0" smtClean="0"/>
              <a:t>BAŞARISI			: </a:t>
            </a:r>
            <a:r>
              <a:rPr lang="tr-TR" dirty="0" smtClean="0"/>
              <a:t>Ulusal birincilik (Ortaöğretim)</a:t>
            </a:r>
          </a:p>
          <a:p>
            <a:r>
              <a:rPr lang="tr-TR" dirty="0" smtClean="0"/>
              <a:t>Yenilikçilik Ödülleri Bölge Birinciliği</a:t>
            </a:r>
          </a:p>
          <a:p>
            <a:r>
              <a:rPr lang="tr-TR" dirty="0" smtClean="0"/>
              <a:t>Yenilikçilik Ödülleri TÜRKİYE Birinciliği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>HER FİDANIN BİR FİDANI OLSUN PROJEMİZ</a:t>
            </a:r>
            <a:br>
              <a:rPr lang="tr-TR" sz="3600" dirty="0" smtClean="0"/>
            </a:br>
            <a:r>
              <a:rPr lang="tr-TR" sz="3600" dirty="0" smtClean="0"/>
              <a:t>BÖLGE ÜÇÜNCÜSÜ OLDU(2017)</a:t>
            </a:r>
            <a:endParaRPr lang="tr-TR" sz="3600" dirty="0"/>
          </a:p>
        </p:txBody>
      </p:sp>
      <p:pic>
        <p:nvPicPr>
          <p:cNvPr id="12290" name="Picture 2" descr="C:\Users\pc-\Downloads\IMG-20170328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5786478" cy="433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BAŞARILARIMIZIN BRANŞLARI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AB PROJELERİMİZ</a:t>
            </a:r>
            <a:endParaRPr lang="tr-TR" dirty="0"/>
          </a:p>
        </p:txBody>
      </p:sp>
      <p:pic>
        <p:nvPicPr>
          <p:cNvPr id="4" name="3 İçerik Yer Tutucusu" descr="avrupa birli&amp;gbreve;i projeleri ile ilgili görsel sonuc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9313" y="1935163"/>
            <a:ext cx="7285373" cy="438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AB PROJELERİMİZ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14584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D:\LDV PROJELER\2014ıvtyönrtim\Yeni klasör (9)\11760263_10207505427097531_7368344048423000962_n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000240"/>
            <a:ext cx="4572032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3 İçerik Yer Tutucusu" descr="E:\LDV PROJELER\iş adamları derneği proje yönetimi\foto\Yeni klasör (3)\berlın\IHK 29 Ekim Resep Duvar Postdamer Platz\DSCN569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92509"/>
            <a:ext cx="4067014" cy="22654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Resi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29058" cy="24339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Resim" descr="D:\LDV PROJELER\2014ıvtyönrtim\resim\IMG-20150725-WA0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1913" y="0"/>
            <a:ext cx="3902087" cy="26943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Resim" descr="C:\Users\TÜLAY\Desktop\Avrupa Projesi\Okul 3\IMG_2048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14" y="4572008"/>
            <a:ext cx="3952886" cy="2285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PEKİ BİZ SİZE NE DİYORUZ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BİZİ İZLEMEYE DEVAM EDİN </a:t>
            </a:r>
          </a:p>
          <a:p>
            <a:r>
              <a:rPr lang="tr-T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YADA BİZİMLE OLUN !!!!</a:t>
            </a:r>
          </a:p>
          <a:p>
            <a:endParaRPr lang="tr-TR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28596" y="1857364"/>
            <a:ext cx="8229600" cy="4625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tr-TR" sz="3200" b="1" i="0" u="none" strike="noStrike" kern="1200" cap="none" spc="50" normalizeH="0" baseline="0" noProof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BİZİ İZLEMEYE DEVAM EDİN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tr-TR" sz="3200" b="1" i="0" u="none" strike="noStrike" kern="1200" cap="none" spc="50" normalizeH="0" baseline="0" noProof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YADA BİZİMLE OLUN !!!!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tr-TR" sz="32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286124"/>
            <a:ext cx="3714776" cy="3139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+mj-lt"/>
              </a:rPr>
              <a:t>SPORTİF BAŞARILARIMIZ</a:t>
            </a:r>
          </a:p>
          <a:p>
            <a:r>
              <a:rPr lang="tr-TR" dirty="0" smtClean="0">
                <a:latin typeface="+mj-lt"/>
              </a:rPr>
              <a:t>ATA MODEL UÇAK TAKIM ÜÇÜNCÜSÜ </a:t>
            </a:r>
          </a:p>
          <a:p>
            <a:r>
              <a:rPr lang="tr-TR" dirty="0" smtClean="0">
                <a:latin typeface="+mj-lt"/>
              </a:rPr>
              <a:t>2015-2016 GENÇLERSERBEST GÜREŞ DÖRDÜNCÜSÜ</a:t>
            </a:r>
          </a:p>
          <a:p>
            <a:r>
              <a:rPr lang="tr-TR" dirty="0" smtClean="0">
                <a:latin typeface="+mj-lt"/>
              </a:rPr>
              <a:t>2014-2015 15-16 YAŞ GREKOROMEN GÜREŞ İKİNCİSİ</a:t>
            </a:r>
          </a:p>
          <a:p>
            <a:r>
              <a:rPr lang="tr-TR" dirty="0" smtClean="0">
                <a:latin typeface="+mj-lt"/>
              </a:rPr>
              <a:t>2013-2014 LİSELER ARASI MÜNAZARA YARIŞMASI BİRİNCİSİ</a:t>
            </a:r>
          </a:p>
          <a:p>
            <a:r>
              <a:rPr lang="tr-TR" dirty="0" smtClean="0">
                <a:latin typeface="+mj-lt"/>
              </a:rPr>
              <a:t>2015-2016 OKULLAR ARASI GENÇ ERKEKLER FUTBOL BİRİNCİSİ</a:t>
            </a:r>
          </a:p>
          <a:p>
            <a:r>
              <a:rPr lang="tr-TR" dirty="0" smtClean="0">
                <a:latin typeface="+mj-lt"/>
              </a:rPr>
              <a:t>2011-2012 GENÇ ERKEKLER FUTBOL BİRİNCİSİ</a:t>
            </a:r>
          </a:p>
          <a:p>
            <a:r>
              <a:rPr lang="tr-TR" dirty="0" smtClean="0">
                <a:latin typeface="+mj-lt"/>
              </a:rPr>
              <a:t>2016-2017 GENÇ ERKEKLER KROS  İL </a:t>
            </a:r>
            <a:r>
              <a:rPr lang="tr-TR" dirty="0" smtClean="0">
                <a:latin typeface="+mj-lt"/>
              </a:rPr>
              <a:t>İKİNCİSİ</a:t>
            </a:r>
          </a:p>
          <a:p>
            <a:r>
              <a:rPr lang="tr-TR" dirty="0" smtClean="0">
                <a:latin typeface="+mj-lt"/>
              </a:rPr>
              <a:t>2017-2018</a:t>
            </a:r>
            <a:r>
              <a:rPr lang="tr-TR" dirty="0" smtClean="0"/>
              <a:t> </a:t>
            </a:r>
            <a:r>
              <a:rPr lang="tr-TR" dirty="0" smtClean="0">
                <a:latin typeface="+mj-lt"/>
              </a:rPr>
              <a:t>GENÇ ERKEKLER KROS  İL </a:t>
            </a:r>
            <a:r>
              <a:rPr lang="tr-TR" dirty="0" smtClean="0">
                <a:latin typeface="+mj-lt"/>
              </a:rPr>
              <a:t>DÖRDÜNCÜSÜ</a:t>
            </a:r>
            <a:endParaRPr lang="tr-TR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2016-2017 GENÇ ERKEKLER HALK OYUNLARI İL </a:t>
            </a:r>
            <a:r>
              <a:rPr lang="tr-TR" dirty="0" smtClean="0">
                <a:latin typeface="+mj-lt"/>
              </a:rPr>
              <a:t>BİRİNCİSİ</a:t>
            </a:r>
          </a:p>
          <a:p>
            <a:r>
              <a:rPr lang="tr-TR" dirty="0" smtClean="0">
                <a:latin typeface="+mj-lt"/>
              </a:rPr>
              <a:t>2017-2018 </a:t>
            </a:r>
            <a:r>
              <a:rPr lang="tr-TR" dirty="0" smtClean="0">
                <a:latin typeface="+mj-lt"/>
              </a:rPr>
              <a:t>GENÇ ERKEKLER HALK OYUNLARI İL </a:t>
            </a:r>
            <a:r>
              <a:rPr lang="tr-TR" dirty="0" smtClean="0">
                <a:latin typeface="+mj-lt"/>
              </a:rPr>
              <a:t>İKİNCİSİ</a:t>
            </a:r>
            <a:endParaRPr lang="tr-TR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2008-2009 GENÇ ERKEKLER FUTBOL İLÇE BİRİNCİSİ</a:t>
            </a:r>
          </a:p>
          <a:p>
            <a:r>
              <a:rPr lang="tr-TR" dirty="0" smtClean="0">
                <a:latin typeface="+mj-lt"/>
              </a:rPr>
              <a:t>2013-2014 GENÇ ERKEKLER FUTBOL İLÇE BİRİNCİSİ</a:t>
            </a:r>
          </a:p>
          <a:p>
            <a:r>
              <a:rPr lang="tr-TR" dirty="0" smtClean="0">
                <a:latin typeface="+mj-lt"/>
              </a:rPr>
              <a:t>2013-2014 GENÇ ERKEKLER FUTBOL İL ÜÇÜNCÜSÜ</a:t>
            </a:r>
          </a:p>
          <a:p>
            <a:r>
              <a:rPr lang="tr-TR" dirty="0" smtClean="0">
                <a:latin typeface="+mj-lt"/>
              </a:rPr>
              <a:t>2013-2014 GENÇ ERKEKLER MASA TENİSİ İLÇE BİRİNCİSİ</a:t>
            </a:r>
          </a:p>
          <a:p>
            <a:r>
              <a:rPr lang="tr-TR" dirty="0" smtClean="0">
                <a:latin typeface="+mj-lt"/>
              </a:rPr>
              <a:t>2013-2014 GENÇ ERKEKLER MASA TENİSİ İLÇE BİRİNCİSİ</a:t>
            </a:r>
          </a:p>
          <a:p>
            <a:r>
              <a:rPr lang="tr-TR" dirty="0" smtClean="0">
                <a:latin typeface="+mj-lt"/>
              </a:rPr>
              <a:t>2014-2015 GENÇ ERKEKLER MASA TENİSİ İLÇE BİRİNCİSİ</a:t>
            </a:r>
          </a:p>
          <a:p>
            <a:r>
              <a:rPr lang="tr-TR" dirty="0" smtClean="0">
                <a:latin typeface="+mj-lt"/>
              </a:rPr>
              <a:t>2015-2016 GENÇ ERKEKLER MASA TENİSİ İLÇE BİRİNCİSİ</a:t>
            </a:r>
          </a:p>
          <a:p>
            <a:r>
              <a:rPr lang="tr-TR" dirty="0" smtClean="0">
                <a:latin typeface="+mj-lt"/>
              </a:rPr>
              <a:t>2016-2017 GENÇ ERKEKLER MASA TENİSİ İL ÜÇÜNCÜSÜ</a:t>
            </a:r>
          </a:p>
          <a:p>
            <a:r>
              <a:rPr lang="tr-TR" dirty="0" smtClean="0">
                <a:latin typeface="+mj-lt"/>
              </a:rPr>
              <a:t>2015-2016 GENÇ ERKEKLER MASA TENİSİ İL İKİNCİSİ</a:t>
            </a:r>
          </a:p>
          <a:p>
            <a:endParaRPr lang="tr-TR" dirty="0"/>
          </a:p>
        </p:txBody>
      </p:sp>
      <p:pic>
        <p:nvPicPr>
          <p:cNvPr id="4" name="3 Resim" descr="C:\Users\TMY\AppData\Local\Temp\Rar$DRa0.457\20151126_15560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143108" cy="1357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Resim" descr="C:\Users\TMY\AppData\Local\Temp\Rar$DRa0.457\20151209_12304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2071701" cy="1357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Resim" descr="C:\Users\TMY\AppData\Local\Temp\Rar$DRa0.457\20151210_17422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57686" y="0"/>
            <a:ext cx="2176460" cy="1357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Resim" descr="C:\Users\TMY\AppData\Local\Temp\Rar$DRa0.457\20151210_174953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43702" y="0"/>
            <a:ext cx="2000232" cy="1285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Resim" descr="C:\Users\TMY\AppData\Local\Temp\Rar$DRa0.457\20160304_153413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428736"/>
            <a:ext cx="2233611" cy="13573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FOTO2017\OKUL 1 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C00000"/>
                </a:solidFill>
              </a:rPr>
              <a:t>BİZDE KUPA BİTMEZZZZZ</a:t>
            </a:r>
            <a:endParaRPr lang="tr-TR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	ROBOT KULÜBÜ(2016)</a:t>
            </a:r>
            <a:endParaRPr lang="tr-TR" dirty="0"/>
          </a:p>
        </p:txBody>
      </p:sp>
      <p:pic>
        <p:nvPicPr>
          <p:cNvPr id="3074" name="Picture 2" descr="K:\FOTO2017\IMG-20161126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ROBOT KULÜBÜ TARİHİ BAŞARILARI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tr-TR" sz="7200" dirty="0" smtClean="0"/>
              <a:t>5. Uluslararası ODTÜ Robot Günleri (Mart 2008) -Çizgi izleyen Kategoride TÜRKİYE </a:t>
            </a:r>
            <a:r>
              <a:rPr lang="tr-TR" sz="7200" b="1" dirty="0" smtClean="0"/>
              <a:t>BEŞİNCİLİĞİ</a:t>
            </a:r>
            <a:endParaRPr lang="tr-TR" sz="7200" dirty="0" smtClean="0"/>
          </a:p>
          <a:p>
            <a:pPr lvl="0"/>
            <a:r>
              <a:rPr lang="tr-TR" sz="7200" dirty="0" smtClean="0"/>
              <a:t>Ege Bölgesi Sanayi Odası (</a:t>
            </a:r>
            <a:r>
              <a:rPr lang="tr-TR" sz="7200" i="1" dirty="0" smtClean="0"/>
              <a:t>EBSO</a:t>
            </a:r>
            <a:r>
              <a:rPr lang="tr-TR" sz="7200" dirty="0" smtClean="0"/>
              <a:t>) Ulusal Robot Yarışmaları (Mayıs 2008)</a:t>
            </a:r>
          </a:p>
          <a:p>
            <a:r>
              <a:rPr lang="tr-TR" sz="7200" dirty="0" smtClean="0"/>
              <a:t>(</a:t>
            </a:r>
            <a:r>
              <a:rPr lang="tr-TR" sz="7200" b="1" dirty="0" smtClean="0"/>
              <a:t>Jüri Özel Ödülü Dizüstü Bilgisayar)</a:t>
            </a:r>
            <a:endParaRPr lang="tr-TR" sz="7200" dirty="0" smtClean="0"/>
          </a:p>
          <a:p>
            <a:pPr lvl="0"/>
            <a:r>
              <a:rPr lang="tr-TR" sz="7200" dirty="0" smtClean="0"/>
              <a:t>İstanbul Teknik Üniversitesi (İTÜ) Robot Olimpiyatları (Mayıs 2008)</a:t>
            </a:r>
          </a:p>
          <a:p>
            <a:pPr lvl="1"/>
            <a:r>
              <a:rPr lang="tr-TR" sz="7200" dirty="0" smtClean="0"/>
              <a:t>“Basit Çizgi İzleyen” dalında </a:t>
            </a:r>
            <a:r>
              <a:rPr lang="tr-TR" sz="7200" b="1" dirty="0" smtClean="0"/>
              <a:t>TÜRKİYE İKİNCİLİĞİ</a:t>
            </a:r>
            <a:endParaRPr lang="tr-TR" sz="7200" dirty="0" smtClean="0"/>
          </a:p>
          <a:p>
            <a:pPr lvl="1"/>
            <a:r>
              <a:rPr lang="tr-TR" sz="7200" dirty="0" smtClean="0"/>
              <a:t>“Gelişmiş Çizgi İzleyen” dalında </a:t>
            </a:r>
            <a:r>
              <a:rPr lang="tr-TR" sz="7200" b="1" dirty="0" smtClean="0"/>
              <a:t>TÜRKİYE İKİNCİLİĞİ</a:t>
            </a:r>
            <a:endParaRPr lang="tr-TR" sz="7200" dirty="0" smtClean="0"/>
          </a:p>
          <a:p>
            <a:r>
              <a:rPr lang="tr-TR" sz="7200" dirty="0" smtClean="0"/>
              <a:t> </a:t>
            </a:r>
          </a:p>
          <a:p>
            <a:r>
              <a:rPr lang="tr-TR" sz="7200" dirty="0" smtClean="0"/>
              <a:t> </a:t>
            </a:r>
          </a:p>
          <a:p>
            <a:pPr lvl="0"/>
            <a:r>
              <a:rPr lang="tr-TR" sz="7200" dirty="0" smtClean="0"/>
              <a:t>Uluslararası ODTÜ Robot Günleri (Şubat 2009)</a:t>
            </a:r>
          </a:p>
          <a:p>
            <a:pPr lvl="1"/>
            <a:r>
              <a:rPr lang="tr-TR" sz="7200" dirty="0" smtClean="0"/>
              <a:t>Slalom yapan robot kategorisinde TÜRKİYE</a:t>
            </a:r>
            <a:r>
              <a:rPr lang="tr-TR" sz="7200" b="1" dirty="0" smtClean="0"/>
              <a:t> BİRİNCİLİĞİ</a:t>
            </a:r>
            <a:endParaRPr lang="tr-TR" sz="7200" dirty="0" smtClean="0"/>
          </a:p>
          <a:p>
            <a:pPr lvl="1"/>
            <a:r>
              <a:rPr lang="tr-TR" sz="7200" dirty="0" smtClean="0"/>
              <a:t>Çöp toplayan robot kategorisinde TÜRKİYE</a:t>
            </a:r>
            <a:r>
              <a:rPr lang="tr-TR" sz="7200" b="1" dirty="0" smtClean="0"/>
              <a:t> İKİNCİLİĞİ</a:t>
            </a:r>
            <a:endParaRPr lang="tr-TR" sz="7200" dirty="0" smtClean="0"/>
          </a:p>
          <a:p>
            <a:pPr lvl="0"/>
            <a:r>
              <a:rPr lang="tr-TR" sz="7200" dirty="0" smtClean="0"/>
              <a:t>İstanbul Teknik Üniversitesi (İTÜ) Robot Olimpiyatları (Mayıs 2009)</a:t>
            </a:r>
          </a:p>
          <a:p>
            <a:pPr lvl="1"/>
            <a:r>
              <a:rPr lang="tr-TR" sz="7200" dirty="0" smtClean="0"/>
              <a:t>Kendini dengeleyen robot kategorisinde TÜRKİYE</a:t>
            </a:r>
            <a:r>
              <a:rPr lang="tr-TR" sz="7200" b="1" dirty="0" smtClean="0"/>
              <a:t> ÜÇÜNCÜLÜĞÜ</a:t>
            </a:r>
            <a:endParaRPr lang="tr-TR" sz="7200" dirty="0" smtClean="0"/>
          </a:p>
          <a:p>
            <a:pPr lvl="1"/>
            <a:r>
              <a:rPr lang="tr-TR" sz="7200" dirty="0" smtClean="0"/>
              <a:t>Yangın söndüren robot kategorisinde TÜRKİYE</a:t>
            </a:r>
            <a:r>
              <a:rPr lang="tr-TR" sz="7200" b="1" dirty="0" smtClean="0"/>
              <a:t> ÜÇÜNCÜLÜĞÜ</a:t>
            </a:r>
            <a:endParaRPr lang="tr-TR" sz="7200" dirty="0" smtClean="0"/>
          </a:p>
          <a:p>
            <a:r>
              <a:rPr lang="tr-TR" sz="7200" dirty="0" smtClean="0"/>
              <a:t> </a:t>
            </a:r>
          </a:p>
          <a:p>
            <a:r>
              <a:rPr lang="tr-TR" sz="7200" dirty="0" smtClean="0"/>
              <a:t> </a:t>
            </a:r>
          </a:p>
          <a:p>
            <a:r>
              <a:rPr lang="tr-TR" sz="2800" dirty="0" smtClean="0"/>
              <a:t> </a:t>
            </a:r>
            <a:endParaRPr lang="tr-TR" sz="2000" dirty="0" smtClean="0"/>
          </a:p>
          <a:p>
            <a:r>
              <a:rPr lang="tr-TR" sz="2800" dirty="0" smtClean="0"/>
              <a:t> </a:t>
            </a:r>
            <a:endParaRPr lang="tr-TR" sz="2000" dirty="0" smtClean="0"/>
          </a:p>
          <a:p>
            <a:endParaRPr lang="tr-TR" sz="18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389120"/>
          </a:xfrm>
        </p:spPr>
        <p:txBody>
          <a:bodyPr>
            <a:noAutofit/>
          </a:bodyPr>
          <a:lstStyle/>
          <a:p>
            <a:pPr lvl="0"/>
            <a:r>
              <a:rPr lang="tr-TR" sz="1050" dirty="0" smtClean="0"/>
              <a:t>7. Uluslararası ODTÜ Robot Günleri (Mart 2010)</a:t>
            </a:r>
          </a:p>
          <a:p>
            <a:pPr lvl="1"/>
            <a:r>
              <a:rPr lang="tr-TR" sz="1050" dirty="0" smtClean="0"/>
              <a:t>Çoklu Mini sumo Kategorisinde </a:t>
            </a:r>
            <a:r>
              <a:rPr lang="tr-TR" sz="1050" b="1" dirty="0" smtClean="0"/>
              <a:t>TÜRKİYE BİRİNCİLİĞİ</a:t>
            </a:r>
            <a:endParaRPr lang="tr-TR" sz="1050" dirty="0" smtClean="0"/>
          </a:p>
          <a:p>
            <a:pPr lvl="1"/>
            <a:r>
              <a:rPr lang="tr-TR" sz="1050" dirty="0" smtClean="0"/>
              <a:t>Sumo Kategorisinde </a:t>
            </a:r>
            <a:r>
              <a:rPr lang="tr-TR" sz="1050" b="1" dirty="0" smtClean="0"/>
              <a:t>TÜRKİYE İKİNCİLİĞİ</a:t>
            </a:r>
            <a:endParaRPr lang="tr-TR" sz="1050" dirty="0" smtClean="0"/>
          </a:p>
          <a:p>
            <a:pPr lvl="1"/>
            <a:r>
              <a:rPr lang="tr-TR" sz="1050" dirty="0" smtClean="0"/>
              <a:t>Mini sumo Kategorisinde </a:t>
            </a:r>
            <a:r>
              <a:rPr lang="tr-TR" sz="1050" b="1" dirty="0" smtClean="0"/>
              <a:t>TÜRKİYE İKİNCİLİĞİ</a:t>
            </a:r>
            <a:endParaRPr lang="tr-TR" sz="1050" dirty="0" smtClean="0"/>
          </a:p>
          <a:p>
            <a:r>
              <a:rPr lang="tr-TR" sz="1050" dirty="0" smtClean="0"/>
              <a:t> </a:t>
            </a:r>
          </a:p>
          <a:p>
            <a:pPr lvl="0"/>
            <a:r>
              <a:rPr lang="tr-TR" sz="1050" dirty="0" smtClean="0"/>
              <a:t>İstanbul Teknik Üniversitesi (İTÜ) Robot Olimpiyatları (Mayıs 2010)</a:t>
            </a:r>
          </a:p>
          <a:p>
            <a:pPr lvl="1"/>
            <a:r>
              <a:rPr lang="tr-TR" sz="1050" dirty="0" smtClean="0"/>
              <a:t>Yangın söndüren robot kategorisinde TÜRKİYE</a:t>
            </a:r>
            <a:r>
              <a:rPr lang="tr-TR" sz="1050" b="1" dirty="0" smtClean="0"/>
              <a:t> BİRİNCİLİĞİ</a:t>
            </a:r>
            <a:endParaRPr lang="tr-TR" sz="1050" dirty="0" smtClean="0"/>
          </a:p>
          <a:p>
            <a:pPr lvl="1"/>
            <a:r>
              <a:rPr lang="tr-TR" sz="1050" dirty="0" smtClean="0"/>
              <a:t>Gelişmiş çizgi izleyen Robot kategorisinde </a:t>
            </a:r>
            <a:r>
              <a:rPr lang="tr-TR" sz="1050" b="1" dirty="0" smtClean="0"/>
              <a:t>TÜRKİYE BİRİNCİLİĞİ</a:t>
            </a:r>
            <a:endParaRPr lang="tr-TR" sz="1050" dirty="0" smtClean="0"/>
          </a:p>
          <a:p>
            <a:pPr lvl="1"/>
            <a:r>
              <a:rPr lang="tr-TR" sz="1050" dirty="0" smtClean="0"/>
              <a:t>Mini sumo Kategorisinde </a:t>
            </a:r>
            <a:r>
              <a:rPr lang="tr-TR" sz="1050" b="1" dirty="0" smtClean="0"/>
              <a:t>TÜRKİYE İKİNCİLİĞİ</a:t>
            </a:r>
            <a:endParaRPr lang="tr-TR" sz="1050" dirty="0" smtClean="0"/>
          </a:p>
          <a:p>
            <a:r>
              <a:rPr lang="tr-TR" sz="1050" dirty="0" smtClean="0"/>
              <a:t> </a:t>
            </a:r>
          </a:p>
          <a:p>
            <a:pPr lvl="0"/>
            <a:r>
              <a:rPr lang="tr-TR" sz="1050" dirty="0" smtClean="0"/>
              <a:t>Çankaya Üniversitesi Robot yarışmaları (Nisan 2010)</a:t>
            </a:r>
          </a:p>
          <a:p>
            <a:pPr lvl="1"/>
            <a:r>
              <a:rPr lang="tr-TR" sz="1050" dirty="0" smtClean="0"/>
              <a:t>Sumo Kategorisinde </a:t>
            </a:r>
            <a:r>
              <a:rPr lang="tr-TR" sz="1050" b="1" dirty="0" smtClean="0"/>
              <a:t>BİRİNCİLİK İKİNCİLİK ÜÇÜNCÜLÜK</a:t>
            </a:r>
            <a:endParaRPr lang="tr-TR" sz="1050" dirty="0" smtClean="0"/>
          </a:p>
          <a:p>
            <a:pPr lvl="1"/>
            <a:r>
              <a:rPr lang="tr-TR" sz="1050" dirty="0" smtClean="0"/>
              <a:t>Mini sumo Kategorisinde </a:t>
            </a:r>
            <a:r>
              <a:rPr lang="tr-TR" sz="1050" b="1" dirty="0" smtClean="0"/>
              <a:t>İKİNCİLİK </a:t>
            </a:r>
            <a:endParaRPr lang="tr-TR" sz="1050" dirty="0" smtClean="0"/>
          </a:p>
          <a:p>
            <a:pPr lvl="1"/>
            <a:r>
              <a:rPr lang="tr-TR" sz="1050" dirty="0" smtClean="0"/>
              <a:t>Çoklu Mini sumo Kategorisinde </a:t>
            </a:r>
            <a:r>
              <a:rPr lang="tr-TR" sz="1050" b="1" dirty="0" smtClean="0"/>
              <a:t>BİRİNCİLİK İKİNCİLİK</a:t>
            </a:r>
            <a:endParaRPr lang="tr-TR" sz="1050" dirty="0" smtClean="0"/>
          </a:p>
          <a:p>
            <a:pPr lvl="1"/>
            <a:r>
              <a:rPr lang="tr-TR" sz="1050" dirty="0" smtClean="0"/>
              <a:t>Siyah sıklet kategorisinde </a:t>
            </a:r>
            <a:r>
              <a:rPr lang="tr-TR" sz="1050" b="1" dirty="0" smtClean="0"/>
              <a:t>BİRİNCİLİK</a:t>
            </a:r>
            <a:endParaRPr lang="tr-TR" sz="1050" dirty="0" smtClean="0"/>
          </a:p>
          <a:p>
            <a:pPr lvl="1"/>
            <a:r>
              <a:rPr lang="tr-TR" sz="1050" dirty="0" smtClean="0"/>
              <a:t>Merdiven Çıkan Robot Kategorisinde </a:t>
            </a:r>
            <a:r>
              <a:rPr lang="tr-TR" sz="1050" b="1" dirty="0" smtClean="0"/>
              <a:t>ÜÇÜNCÜLÜK</a:t>
            </a:r>
            <a:endParaRPr lang="tr-TR" sz="1050" dirty="0" smtClean="0"/>
          </a:p>
          <a:p>
            <a:pPr lvl="1"/>
            <a:r>
              <a:rPr lang="tr-TR" sz="1050" dirty="0" err="1" smtClean="0"/>
              <a:t>Triatlon</a:t>
            </a:r>
            <a:r>
              <a:rPr lang="tr-TR" sz="1050" dirty="0" smtClean="0"/>
              <a:t> kategorisinde </a:t>
            </a:r>
            <a:r>
              <a:rPr lang="tr-TR" sz="1050" b="1" dirty="0" smtClean="0"/>
              <a:t>BİRİNCİLİK</a:t>
            </a:r>
            <a:endParaRPr lang="tr-TR" sz="1050" dirty="0" smtClean="0"/>
          </a:p>
          <a:p>
            <a:r>
              <a:rPr lang="tr-TR" sz="1050" b="1" dirty="0" smtClean="0"/>
              <a:t> </a:t>
            </a:r>
            <a:endParaRPr lang="tr-TR" sz="1050" dirty="0" smtClean="0"/>
          </a:p>
          <a:p>
            <a:pPr lvl="0"/>
            <a:r>
              <a:rPr lang="tr-TR" sz="1050" dirty="0" smtClean="0"/>
              <a:t>Erkek Teknik Öğretim Genel Müdürlüğü ile Japonya Uluslararası İşbirliği Ajansı’nın (JICA) ortaklaşa düzenlediği 5.Uluslararası Robot Yarışması (Mayıs 2010)</a:t>
            </a:r>
          </a:p>
          <a:p>
            <a:pPr lvl="1"/>
            <a:r>
              <a:rPr lang="tr-TR" sz="1050" dirty="0" smtClean="0"/>
              <a:t>Sumo Kategorisinde </a:t>
            </a:r>
            <a:r>
              <a:rPr lang="tr-TR" sz="1050" b="1" dirty="0" smtClean="0"/>
              <a:t>TÜRKİYE İKİNCİLİĞİ</a:t>
            </a:r>
            <a:endParaRPr lang="tr-TR" sz="1050" dirty="0" smtClean="0"/>
          </a:p>
          <a:p>
            <a:r>
              <a:rPr lang="tr-TR" sz="1050" b="1" dirty="0" smtClean="0"/>
              <a:t> </a:t>
            </a:r>
            <a:endParaRPr lang="tr-TR" sz="1050" dirty="0" smtClean="0"/>
          </a:p>
          <a:p>
            <a:pPr lvl="0"/>
            <a:r>
              <a:rPr lang="tr-TR" sz="1050" dirty="0" smtClean="0"/>
              <a:t>Bilkent Üniversitesi Robot yarışmaları (Mayıs 2010)</a:t>
            </a:r>
          </a:p>
          <a:p>
            <a:pPr lvl="1"/>
            <a:r>
              <a:rPr lang="tr-TR" sz="1050" dirty="0" smtClean="0"/>
              <a:t>Sumo Kategorisinde </a:t>
            </a:r>
            <a:r>
              <a:rPr lang="tr-TR" sz="1050" b="1" dirty="0" smtClean="0"/>
              <a:t>TÜRKİYE İKİNCİLİĞİ</a:t>
            </a:r>
            <a:endParaRPr lang="tr-TR" sz="1050" dirty="0" smtClean="0"/>
          </a:p>
          <a:p>
            <a:pPr lvl="1"/>
            <a:r>
              <a:rPr lang="tr-TR" sz="1050" dirty="0" smtClean="0"/>
              <a:t>Bilkent MAZE Kategorisinde</a:t>
            </a:r>
            <a:r>
              <a:rPr lang="tr-TR" sz="1050" b="1" dirty="0" smtClean="0"/>
              <a:t> TÜRKİYE BİRİNCİLİĞİ</a:t>
            </a:r>
            <a:endParaRPr lang="tr-TR" sz="1050" dirty="0" smtClean="0"/>
          </a:p>
          <a:p>
            <a:endParaRPr lang="tr-TR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32500" lnSpcReduction="20000"/>
          </a:bodyPr>
          <a:lstStyle/>
          <a:p>
            <a:r>
              <a:rPr lang="tr-TR" sz="2800" dirty="0" smtClean="0"/>
              <a:t>2011 YILI</a:t>
            </a:r>
            <a:endParaRPr lang="tr-TR" sz="2000" dirty="0" smtClean="0"/>
          </a:p>
          <a:p>
            <a:r>
              <a:rPr lang="tr-TR" sz="2800" dirty="0" smtClean="0"/>
              <a:t>Erkek Teknik Öğretim Genel Müdürlüğü ile Japonya Uluslararası İşbirliği Ajansı’nın (JICA) ortaklaşa düzenlediği 6.Uluslararası Robot Yarışması (Mayıs 2011)</a:t>
            </a:r>
            <a:endParaRPr lang="tr-TR" sz="2000" dirty="0" smtClean="0"/>
          </a:p>
          <a:p>
            <a:pPr lvl="1"/>
            <a:r>
              <a:rPr lang="tr-TR" dirty="0" smtClean="0"/>
              <a:t>Sumo Kategorisinde </a:t>
            </a:r>
            <a:r>
              <a:rPr lang="tr-TR" b="1" dirty="0" smtClean="0"/>
              <a:t>TÜRKİYE İKİNCİLİĞİ</a:t>
            </a:r>
            <a:endParaRPr lang="tr-TR" sz="1800" dirty="0" smtClean="0"/>
          </a:p>
          <a:p>
            <a:r>
              <a:rPr lang="tr-TR" sz="2800" b="1" dirty="0" smtClean="0"/>
              <a:t> </a:t>
            </a:r>
            <a:endParaRPr lang="tr-TR" sz="2000" dirty="0" smtClean="0"/>
          </a:p>
          <a:p>
            <a:pPr lvl="0"/>
            <a:r>
              <a:rPr lang="tr-TR" sz="2800" dirty="0" smtClean="0"/>
              <a:t>8. Uluslararası ODTÜ Robot Günleri (Şubat 2011)</a:t>
            </a:r>
            <a:endParaRPr lang="tr-TR" sz="2000" dirty="0" smtClean="0"/>
          </a:p>
          <a:p>
            <a:pPr lvl="1"/>
            <a:r>
              <a:rPr lang="tr-TR" dirty="0" smtClean="0"/>
              <a:t>Slalom yapan robot kategorisinde </a:t>
            </a:r>
            <a:r>
              <a:rPr lang="tr-TR" b="1" dirty="0" smtClean="0"/>
              <a:t>TÜRKİYE BİRİNCİLİĞİ</a:t>
            </a:r>
            <a:endParaRPr lang="tr-TR" sz="1800" dirty="0" smtClean="0"/>
          </a:p>
          <a:p>
            <a:pPr lvl="1"/>
            <a:r>
              <a:rPr lang="tr-TR" dirty="0" smtClean="0"/>
              <a:t>Çöp toplayan robot kategorisinde </a:t>
            </a:r>
            <a:r>
              <a:rPr lang="tr-TR" b="1" dirty="0" smtClean="0"/>
              <a:t>TÜRKİYE BİRİNCİLİĞİ</a:t>
            </a:r>
            <a:endParaRPr lang="tr-TR" sz="1800" dirty="0" smtClean="0"/>
          </a:p>
          <a:p>
            <a:pPr lvl="1"/>
            <a:r>
              <a:rPr lang="tr-TR" dirty="0" smtClean="0"/>
              <a:t>Çöp toplayan robot kategorisinde </a:t>
            </a:r>
            <a:r>
              <a:rPr lang="tr-TR" b="1" dirty="0" smtClean="0"/>
              <a:t>TÜRKİYE İKİNCİLİĞİ</a:t>
            </a:r>
            <a:endParaRPr lang="tr-TR" sz="1800" dirty="0" smtClean="0"/>
          </a:p>
          <a:p>
            <a:pPr lvl="1"/>
            <a:r>
              <a:rPr lang="tr-TR" dirty="0" smtClean="0"/>
              <a:t>Çöp toplayan robot kategorisinde </a:t>
            </a:r>
            <a:r>
              <a:rPr lang="tr-TR" b="1" dirty="0" smtClean="0"/>
              <a:t>TÜRKİYE ÜÇÜNCÜLÜĞÜ</a:t>
            </a:r>
            <a:endParaRPr lang="tr-TR" sz="1800" dirty="0" smtClean="0"/>
          </a:p>
          <a:p>
            <a:r>
              <a:rPr lang="tr-TR" sz="2800" dirty="0" smtClean="0"/>
              <a:t> </a:t>
            </a:r>
            <a:endParaRPr lang="tr-TR" sz="2000" dirty="0" smtClean="0"/>
          </a:p>
          <a:p>
            <a:pPr lvl="0"/>
            <a:r>
              <a:rPr lang="tr-TR" sz="2800" dirty="0" smtClean="0"/>
              <a:t>İstanbul Teknik Üniversitesi (İTÜ) Robot Olimpiyatları (Mayıs 2011)</a:t>
            </a:r>
            <a:endParaRPr lang="tr-TR" sz="2000" dirty="0" smtClean="0"/>
          </a:p>
          <a:p>
            <a:pPr lvl="1"/>
            <a:r>
              <a:rPr lang="tr-TR" dirty="0" smtClean="0"/>
              <a:t>Yangın söndüren </a:t>
            </a:r>
            <a:r>
              <a:rPr lang="tr-TR" dirty="0" err="1" smtClean="0"/>
              <a:t>robotkategorisinde</a:t>
            </a:r>
            <a:r>
              <a:rPr lang="tr-TR" dirty="0" smtClean="0"/>
              <a:t> </a:t>
            </a:r>
            <a:r>
              <a:rPr lang="tr-TR" b="1" dirty="0" smtClean="0"/>
              <a:t>TÜRKİYE BİRİNCİLİĞİ</a:t>
            </a:r>
            <a:endParaRPr lang="tr-TR" sz="1800" dirty="0" smtClean="0"/>
          </a:p>
          <a:p>
            <a:pPr lvl="1"/>
            <a:r>
              <a:rPr lang="tr-TR" dirty="0" smtClean="0"/>
              <a:t>Yangın söndüren </a:t>
            </a:r>
            <a:r>
              <a:rPr lang="tr-TR" dirty="0" err="1" smtClean="0"/>
              <a:t>robotkategorisinde</a:t>
            </a:r>
            <a:r>
              <a:rPr lang="tr-TR" dirty="0" smtClean="0"/>
              <a:t> </a:t>
            </a:r>
            <a:r>
              <a:rPr lang="tr-TR" b="1" dirty="0" smtClean="0"/>
              <a:t>TÜRKİYE İKİNCİLİĞİ</a:t>
            </a:r>
            <a:endParaRPr lang="tr-TR" sz="1800" dirty="0" smtClean="0"/>
          </a:p>
          <a:p>
            <a:pPr lvl="1"/>
            <a:r>
              <a:rPr lang="tr-TR" dirty="0" smtClean="0"/>
              <a:t>Mini sumo Kategorisinde </a:t>
            </a:r>
            <a:r>
              <a:rPr lang="tr-TR" b="1" dirty="0" smtClean="0"/>
              <a:t>TÜRKİYE BİRİNCİLİĞİ</a:t>
            </a:r>
            <a:endParaRPr lang="tr-TR" sz="1800" dirty="0" smtClean="0"/>
          </a:p>
          <a:p>
            <a:pPr lvl="1"/>
            <a:r>
              <a:rPr lang="tr-TR" dirty="0" smtClean="0"/>
              <a:t>Mini sumo Kategorisinde </a:t>
            </a:r>
            <a:r>
              <a:rPr lang="tr-TR" b="1" dirty="0" smtClean="0"/>
              <a:t>TÜRKİYE ÜÇÜNCÜLÜĞÜ</a:t>
            </a:r>
            <a:endParaRPr lang="tr-TR" sz="1800" dirty="0" smtClean="0"/>
          </a:p>
          <a:p>
            <a:r>
              <a:rPr lang="tr-TR" sz="2800" dirty="0" smtClean="0"/>
              <a:t> </a:t>
            </a:r>
            <a:endParaRPr lang="tr-TR" sz="2000" dirty="0" smtClean="0"/>
          </a:p>
          <a:p>
            <a:pPr lvl="0"/>
            <a:r>
              <a:rPr lang="tr-TR" sz="2800" dirty="0" smtClean="0"/>
              <a:t>2012 YILI</a:t>
            </a:r>
            <a:endParaRPr lang="tr-TR" sz="2000" dirty="0" smtClean="0"/>
          </a:p>
          <a:p>
            <a:r>
              <a:rPr lang="tr-TR" sz="2800" dirty="0" smtClean="0"/>
              <a:t>Erkek Teknik Öğretim Genel Müdürlüğü ile Japonya Uluslararası İşbirliği Ajansı’nın (JICA) ortaklaşa düzenlediği 7.Uluslararası Robot Yarışması (Mayıs 2012)</a:t>
            </a:r>
            <a:endParaRPr lang="tr-TR" sz="2000" dirty="0" smtClean="0"/>
          </a:p>
          <a:p>
            <a:pPr lvl="1"/>
            <a:r>
              <a:rPr lang="tr-TR" dirty="0" smtClean="0"/>
              <a:t>Sumo Kategorisinde </a:t>
            </a:r>
            <a:r>
              <a:rPr lang="tr-TR" b="1" dirty="0" smtClean="0"/>
              <a:t>TÜRKİYE İKİNCİLİĞİ</a:t>
            </a:r>
            <a:endParaRPr lang="tr-TR" sz="1800" dirty="0" smtClean="0"/>
          </a:p>
          <a:p>
            <a:pPr lvl="1"/>
            <a:r>
              <a:rPr lang="tr-TR" dirty="0" smtClean="0"/>
              <a:t>Sumo Kategorisinde </a:t>
            </a:r>
            <a:r>
              <a:rPr lang="tr-TR" b="1" dirty="0" smtClean="0"/>
              <a:t>Mansiyon</a:t>
            </a:r>
            <a:endParaRPr lang="tr-TR" sz="1800" dirty="0" smtClean="0"/>
          </a:p>
          <a:p>
            <a:r>
              <a:rPr lang="tr-TR" sz="2800" dirty="0" smtClean="0"/>
              <a:t> </a:t>
            </a:r>
            <a:endParaRPr lang="tr-TR" sz="2000" dirty="0" smtClean="0"/>
          </a:p>
          <a:p>
            <a:pPr lvl="0"/>
            <a:r>
              <a:rPr lang="tr-TR" sz="2800" dirty="0" smtClean="0"/>
              <a:t>9. Uluslararası ODTÜ Robot Günleri (Şubat 2012)</a:t>
            </a:r>
            <a:endParaRPr lang="tr-TR" sz="2000" dirty="0" smtClean="0"/>
          </a:p>
          <a:p>
            <a:pPr lvl="1"/>
            <a:r>
              <a:rPr lang="tr-TR" dirty="0" err="1" smtClean="0"/>
              <a:t>Triatlon</a:t>
            </a:r>
            <a:r>
              <a:rPr lang="tr-TR" dirty="0" smtClean="0"/>
              <a:t> robot kategorisinde TÜRKİYE</a:t>
            </a:r>
            <a:r>
              <a:rPr lang="tr-TR" b="1" dirty="0" smtClean="0"/>
              <a:t> BİRİNCİLİĞİ</a:t>
            </a:r>
            <a:endParaRPr lang="tr-TR" sz="1800" dirty="0" smtClean="0"/>
          </a:p>
          <a:p>
            <a:pPr lvl="1"/>
            <a:r>
              <a:rPr lang="tr-TR" dirty="0" smtClean="0"/>
              <a:t>Çöp toplayan robot kategorisinde TÜRKİYE</a:t>
            </a:r>
            <a:r>
              <a:rPr lang="tr-TR" b="1" dirty="0" smtClean="0"/>
              <a:t> BİRİNCİLİĞİ</a:t>
            </a:r>
            <a:endParaRPr lang="tr-TR" sz="1800" dirty="0" smtClean="0"/>
          </a:p>
          <a:p>
            <a:pPr lvl="1"/>
            <a:r>
              <a:rPr lang="tr-TR" dirty="0" smtClean="0"/>
              <a:t>Çöp toplayan robot kategorisinde TÜRKİYE</a:t>
            </a:r>
            <a:r>
              <a:rPr lang="tr-TR" b="1" dirty="0" smtClean="0"/>
              <a:t> İKİNCİLİĞİ</a:t>
            </a:r>
            <a:endParaRPr lang="tr-TR" sz="1800" dirty="0" smtClean="0"/>
          </a:p>
          <a:p>
            <a:pPr lvl="1"/>
            <a:r>
              <a:rPr lang="tr-TR" dirty="0" smtClean="0"/>
              <a:t>Çöp toplayan robot kategorisinde TÜRKİYE</a:t>
            </a:r>
            <a:r>
              <a:rPr lang="tr-TR" b="1" dirty="0" smtClean="0"/>
              <a:t> ÜÇÜNCÜLÜĞÜ</a:t>
            </a:r>
            <a:endParaRPr lang="tr-TR" sz="1800" dirty="0" smtClean="0"/>
          </a:p>
          <a:p>
            <a:r>
              <a:rPr lang="tr-TR" sz="2800" dirty="0" smtClean="0"/>
              <a:t> </a:t>
            </a:r>
            <a:endParaRPr lang="tr-TR" sz="2000" dirty="0" smtClean="0"/>
          </a:p>
          <a:p>
            <a:pPr lvl="0"/>
            <a:r>
              <a:rPr lang="tr-TR" sz="2800" dirty="0" smtClean="0"/>
              <a:t>İstanbul Teknik Üniversitesi (İTÜ) Robot Olimpiyatları (Mayıs 2012)</a:t>
            </a:r>
            <a:endParaRPr lang="tr-TR" sz="2000" dirty="0" smtClean="0"/>
          </a:p>
          <a:p>
            <a:pPr lvl="1"/>
            <a:r>
              <a:rPr lang="tr-TR" dirty="0" smtClean="0"/>
              <a:t>Yangın söndüren </a:t>
            </a:r>
            <a:r>
              <a:rPr lang="tr-TR" dirty="0" err="1" smtClean="0"/>
              <a:t>robotkategorisinde</a:t>
            </a:r>
            <a:r>
              <a:rPr lang="tr-TR" dirty="0" smtClean="0"/>
              <a:t> TÜRKİYE</a:t>
            </a:r>
            <a:r>
              <a:rPr lang="tr-TR" b="1" dirty="0" smtClean="0"/>
              <a:t> İKİNCİLİĞİ</a:t>
            </a:r>
            <a:endParaRPr lang="tr-TR" sz="1800" dirty="0" smtClean="0"/>
          </a:p>
          <a:p>
            <a:pPr lvl="1"/>
            <a:r>
              <a:rPr lang="tr-TR" dirty="0" smtClean="0"/>
              <a:t>Mini sumo Kategorisinde </a:t>
            </a:r>
            <a:r>
              <a:rPr lang="tr-TR" b="1" dirty="0" smtClean="0"/>
              <a:t>TÜRKİYE BİRİNCİLİĞİ</a:t>
            </a:r>
            <a:endParaRPr lang="tr-TR" sz="1800" dirty="0" smtClean="0"/>
          </a:p>
          <a:p>
            <a:r>
              <a:rPr lang="tr-TR" sz="2800" dirty="0" smtClean="0"/>
              <a:t> </a:t>
            </a:r>
            <a:endParaRPr lang="tr-TR" sz="2000" dirty="0" smtClean="0"/>
          </a:p>
          <a:p>
            <a:r>
              <a:rPr lang="tr-TR" sz="2800" dirty="0" smtClean="0"/>
              <a:t>2013 YILI</a:t>
            </a:r>
            <a:endParaRPr lang="tr-TR" sz="2000" dirty="0" smtClean="0"/>
          </a:p>
          <a:p>
            <a:r>
              <a:rPr lang="tr-TR" sz="2800" dirty="0" smtClean="0"/>
              <a:t>Erkek Teknik Öğretim Genel Müdürlüğü ile Japonya Uluslararası İşbirliği Ajansı’nın (JICA) ortaklaşa düzenlediği 8.Uluslararası Robot Yarışması (Mayıs 2013)</a:t>
            </a:r>
            <a:endParaRPr lang="tr-TR" sz="2000" dirty="0" smtClean="0"/>
          </a:p>
          <a:p>
            <a:pPr lvl="1"/>
            <a:r>
              <a:rPr lang="tr-TR" dirty="0" smtClean="0"/>
              <a:t>Mini Sumo Kategorisinde </a:t>
            </a:r>
            <a:r>
              <a:rPr lang="tr-TR" b="1" dirty="0" smtClean="0"/>
              <a:t>TÜRKİYE İKİNCİLİĞİ</a:t>
            </a:r>
            <a:endParaRPr lang="tr-TR" sz="1800" dirty="0" smtClean="0"/>
          </a:p>
          <a:p>
            <a:r>
              <a:rPr lang="tr-TR" sz="2800" dirty="0" smtClean="0"/>
              <a:t> </a:t>
            </a:r>
            <a:endParaRPr lang="tr-TR" sz="2000" dirty="0" smtClean="0"/>
          </a:p>
          <a:p>
            <a:pPr lvl="0"/>
            <a:r>
              <a:rPr lang="tr-TR" sz="2800" dirty="0" smtClean="0"/>
              <a:t>İstanbul Teknik Üniversitesi (İTÜ) Robot Olimpiyatları (Mayıs 2012)</a:t>
            </a:r>
            <a:endParaRPr lang="tr-TR" sz="2000" dirty="0" smtClean="0"/>
          </a:p>
          <a:p>
            <a:pPr lvl="1"/>
            <a:r>
              <a:rPr lang="tr-TR" dirty="0" smtClean="0"/>
              <a:t>Yangın söndüren robot kategorisinde </a:t>
            </a:r>
            <a:r>
              <a:rPr lang="tr-TR" b="1" dirty="0" smtClean="0"/>
              <a:t>TÜRKİYE İKİNCİLİĞİ</a:t>
            </a:r>
            <a:endParaRPr lang="tr-TR" sz="1800" dirty="0" smtClean="0"/>
          </a:p>
          <a:p>
            <a:pPr lvl="1"/>
            <a:r>
              <a:rPr lang="tr-TR" dirty="0" smtClean="0"/>
              <a:t>Renk seçen Kategori </a:t>
            </a:r>
            <a:r>
              <a:rPr lang="tr-TR" b="1" dirty="0" smtClean="0"/>
              <a:t>TÜRKİYE BİRİNCİLİĞİ</a:t>
            </a:r>
            <a:endParaRPr lang="tr-TR" sz="1800" dirty="0" smtClean="0"/>
          </a:p>
          <a:p>
            <a:pPr lvl="1"/>
            <a:r>
              <a:rPr lang="tr-TR" dirty="0" smtClean="0"/>
              <a:t>Renk seçen Kategori TÜRKİYE</a:t>
            </a:r>
            <a:r>
              <a:rPr lang="tr-TR" b="1" dirty="0" smtClean="0"/>
              <a:t> İKİNCİLİĞİ</a:t>
            </a:r>
            <a:endParaRPr lang="tr-TR" sz="1800" dirty="0" smtClean="0"/>
          </a:p>
          <a:p>
            <a:pPr lvl="1"/>
            <a:r>
              <a:rPr lang="tr-TR" dirty="0" smtClean="0"/>
              <a:t>Merdiven Çıkan TÜRKİYE</a:t>
            </a:r>
            <a:r>
              <a:rPr lang="tr-TR" b="1" dirty="0" smtClean="0"/>
              <a:t> İKİNCİLİĞİ</a:t>
            </a:r>
            <a:endParaRPr lang="tr-TR" sz="1800" dirty="0" smtClean="0"/>
          </a:p>
          <a:p>
            <a:pPr lvl="1"/>
            <a:r>
              <a:rPr lang="tr-TR" b="1" dirty="0" smtClean="0"/>
              <a:t> </a:t>
            </a:r>
            <a:endParaRPr lang="tr-TR" sz="1800" dirty="0" smtClean="0"/>
          </a:p>
          <a:p>
            <a:r>
              <a:rPr lang="tr-TR" sz="2800" dirty="0" smtClean="0"/>
              <a:t>	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 fontScale="47500" lnSpcReduction="20000"/>
          </a:bodyPr>
          <a:lstStyle/>
          <a:p>
            <a:r>
              <a:rPr lang="tr-TR" sz="2800" dirty="0" smtClean="0"/>
              <a:t>2014 YILI</a:t>
            </a:r>
            <a:endParaRPr lang="tr-TR" sz="2000" dirty="0" smtClean="0"/>
          </a:p>
          <a:p>
            <a:r>
              <a:rPr lang="tr-TR" sz="2800" dirty="0" smtClean="0"/>
              <a:t>Mesleki eğitim Genel Müdürlüğü ile </a:t>
            </a:r>
            <a:r>
              <a:rPr lang="tr-TR" sz="2800" dirty="0" err="1" smtClean="0"/>
              <a:t>Tübitak’ın</a:t>
            </a:r>
            <a:r>
              <a:rPr lang="tr-TR" sz="2800" dirty="0" smtClean="0"/>
              <a:t> ortaklaşa düzenlediği 8.Uluslararası Robot Yarışması (Mayıs 2014)</a:t>
            </a:r>
            <a:endParaRPr lang="tr-TR" sz="2000" dirty="0" smtClean="0"/>
          </a:p>
          <a:p>
            <a:r>
              <a:rPr lang="tr-TR" sz="2800" dirty="0" smtClean="0"/>
              <a:t> </a:t>
            </a:r>
            <a:endParaRPr lang="tr-TR" sz="2000" dirty="0" smtClean="0"/>
          </a:p>
          <a:p>
            <a:pPr lvl="1"/>
            <a:r>
              <a:rPr lang="tr-TR" dirty="0" smtClean="0"/>
              <a:t>Temalı </a:t>
            </a:r>
            <a:r>
              <a:rPr lang="tr-TR" dirty="0" err="1" smtClean="0"/>
              <a:t>Kategori</a:t>
            </a:r>
            <a:r>
              <a:rPr lang="tr-TR" b="1" dirty="0" err="1" smtClean="0"/>
              <a:t>TÜRKİYE</a:t>
            </a:r>
            <a:r>
              <a:rPr lang="tr-TR" b="1" dirty="0" smtClean="0"/>
              <a:t> ÜÇÜNCÜLÜĞÜ</a:t>
            </a:r>
            <a:endParaRPr lang="tr-TR" sz="1800" dirty="0" smtClean="0"/>
          </a:p>
          <a:p>
            <a:r>
              <a:rPr lang="tr-TR" sz="2800" dirty="0" smtClean="0"/>
              <a:t> </a:t>
            </a:r>
            <a:endParaRPr lang="tr-TR" sz="2000" dirty="0" smtClean="0"/>
          </a:p>
          <a:p>
            <a:pPr lvl="0"/>
            <a:r>
              <a:rPr lang="tr-TR" sz="2800" dirty="0" smtClean="0"/>
              <a:t>11 Uluslararası ODTÜ Robot Günleri (Şubat 20142)</a:t>
            </a:r>
            <a:endParaRPr lang="tr-TR" sz="2000" dirty="0" smtClean="0"/>
          </a:p>
          <a:p>
            <a:pPr lvl="1"/>
            <a:r>
              <a:rPr lang="tr-TR" dirty="0" smtClean="0"/>
              <a:t>Arama Kurtarma kategorisinde TÜRKİYE</a:t>
            </a:r>
            <a:r>
              <a:rPr lang="tr-TR" b="1" dirty="0" smtClean="0"/>
              <a:t> İKİNCİLİĞİ</a:t>
            </a:r>
            <a:endParaRPr lang="tr-TR" sz="1800" dirty="0" smtClean="0"/>
          </a:p>
          <a:p>
            <a:r>
              <a:rPr lang="tr-TR" sz="2800" dirty="0" smtClean="0"/>
              <a:t> </a:t>
            </a:r>
            <a:endParaRPr lang="tr-TR" sz="2000" dirty="0" smtClean="0"/>
          </a:p>
          <a:p>
            <a:pPr lvl="0"/>
            <a:r>
              <a:rPr lang="tr-TR" sz="2800" dirty="0" smtClean="0"/>
              <a:t>İstanbul Teknik Üniversitesi (İTÜ) Robot Olimpiyatları (Mayıs 2014)</a:t>
            </a:r>
            <a:endParaRPr lang="tr-TR" sz="2000" dirty="0" smtClean="0"/>
          </a:p>
          <a:p>
            <a:pPr lvl="1"/>
            <a:r>
              <a:rPr lang="tr-TR" dirty="0" smtClean="0"/>
              <a:t>Yangın söndüren </a:t>
            </a:r>
            <a:r>
              <a:rPr lang="tr-TR" dirty="0" err="1" smtClean="0"/>
              <a:t>robotkategorisinde</a:t>
            </a:r>
            <a:r>
              <a:rPr lang="tr-TR" dirty="0" smtClean="0"/>
              <a:t> TÜRKİYE</a:t>
            </a:r>
            <a:r>
              <a:rPr lang="tr-TR" b="1" dirty="0" smtClean="0"/>
              <a:t> İKİNCİLİĞİ</a:t>
            </a:r>
            <a:endParaRPr lang="tr-TR" sz="1800" dirty="0" smtClean="0"/>
          </a:p>
          <a:p>
            <a:pPr lvl="1"/>
            <a:r>
              <a:rPr lang="tr-TR" dirty="0" smtClean="0"/>
              <a:t>Renk seçen Kategori </a:t>
            </a:r>
            <a:r>
              <a:rPr lang="tr-TR" b="1" dirty="0" smtClean="0"/>
              <a:t>TÜRKİYE BİRİNCİLİĞİ</a:t>
            </a:r>
            <a:endParaRPr lang="tr-TR" sz="1800" dirty="0" smtClean="0"/>
          </a:p>
          <a:p>
            <a:pPr lvl="1"/>
            <a:r>
              <a:rPr lang="tr-TR" dirty="0" smtClean="0"/>
              <a:t>Renk seçen Kategori </a:t>
            </a:r>
            <a:r>
              <a:rPr lang="tr-TR" b="1" dirty="0" smtClean="0"/>
              <a:t>TÜRKİYE İKİNCİLİĞİ</a:t>
            </a:r>
            <a:endParaRPr lang="tr-TR" sz="1800" dirty="0" smtClean="0"/>
          </a:p>
          <a:p>
            <a:pPr lvl="1"/>
            <a:r>
              <a:rPr lang="tr-TR" dirty="0" smtClean="0"/>
              <a:t>Merdiven Çıkan </a:t>
            </a:r>
            <a:r>
              <a:rPr lang="tr-TR" b="1" dirty="0" smtClean="0"/>
              <a:t>TÜRKİYE İKİNCİLİĞİ</a:t>
            </a:r>
            <a:endParaRPr lang="tr-TR" sz="1800" dirty="0" smtClean="0"/>
          </a:p>
          <a:p>
            <a:pPr lvl="1"/>
            <a:r>
              <a:rPr lang="tr-TR" dirty="0" err="1" smtClean="0"/>
              <a:t>Basketbol</a:t>
            </a:r>
            <a:r>
              <a:rPr lang="tr-TR" b="1" dirty="0" err="1" smtClean="0"/>
              <a:t>TÜRKİYE</a:t>
            </a:r>
            <a:r>
              <a:rPr lang="tr-TR" b="1" dirty="0" smtClean="0"/>
              <a:t> BİRİNCİLİĞİ</a:t>
            </a:r>
            <a:endParaRPr lang="tr-TR" sz="1800" dirty="0" smtClean="0"/>
          </a:p>
          <a:p>
            <a:pPr lvl="1"/>
            <a:r>
              <a:rPr lang="tr-TR" dirty="0" err="1" smtClean="0"/>
              <a:t>Basketbol</a:t>
            </a:r>
            <a:r>
              <a:rPr lang="tr-TR" b="1" dirty="0" err="1" smtClean="0"/>
              <a:t>TÜRKİYEİKİNCİLİĞİ</a:t>
            </a:r>
            <a:endParaRPr lang="tr-TR" sz="1800" dirty="0" smtClean="0"/>
          </a:p>
          <a:p>
            <a:r>
              <a:rPr lang="tr-TR" sz="2800" dirty="0" smtClean="0"/>
              <a:t> </a:t>
            </a:r>
            <a:endParaRPr lang="tr-TR" sz="2000" dirty="0" smtClean="0"/>
          </a:p>
          <a:p>
            <a:r>
              <a:rPr lang="tr-TR" sz="2800" dirty="0" smtClean="0"/>
              <a:t>2015 YILI</a:t>
            </a:r>
            <a:endParaRPr lang="tr-TR" sz="2000" dirty="0" smtClean="0"/>
          </a:p>
          <a:p>
            <a:r>
              <a:rPr lang="tr-TR" sz="2800" dirty="0" smtClean="0"/>
              <a:t> </a:t>
            </a:r>
            <a:endParaRPr lang="tr-TR" sz="2000" dirty="0" smtClean="0"/>
          </a:p>
          <a:p>
            <a:pPr lvl="0"/>
            <a:r>
              <a:rPr lang="tr-TR" sz="2800" dirty="0" smtClean="0"/>
              <a:t>10 Uluslararası ODTÜ Robot Günleri (Şubat 2012)</a:t>
            </a:r>
            <a:endParaRPr lang="tr-TR" sz="2000" dirty="0" smtClean="0"/>
          </a:p>
          <a:p>
            <a:pPr lvl="1"/>
            <a:r>
              <a:rPr lang="tr-TR" dirty="0" smtClean="0"/>
              <a:t>Arama Kurtarma kategorisinde </a:t>
            </a:r>
            <a:r>
              <a:rPr lang="tr-TR" b="1" dirty="0" smtClean="0"/>
              <a:t>TÜRKİYE BİRİNCİLİĞİ</a:t>
            </a:r>
            <a:endParaRPr lang="tr-TR" sz="1800" dirty="0" smtClean="0"/>
          </a:p>
          <a:p>
            <a:pPr lvl="1"/>
            <a:r>
              <a:rPr lang="tr-TR" dirty="0" smtClean="0"/>
              <a:t>Arama Kurtarma kategorisinde </a:t>
            </a:r>
            <a:r>
              <a:rPr lang="tr-TR" b="1" dirty="0" smtClean="0"/>
              <a:t>TÜRKİYE İKİNCİLİĞİ</a:t>
            </a:r>
            <a:endParaRPr lang="tr-TR" sz="1800" dirty="0" smtClean="0"/>
          </a:p>
          <a:p>
            <a:pPr lvl="1"/>
            <a:r>
              <a:rPr lang="tr-TR" dirty="0" smtClean="0"/>
              <a:t>Çöp toplayan</a:t>
            </a:r>
            <a:r>
              <a:rPr lang="tr-TR" b="1" dirty="0" smtClean="0"/>
              <a:t> TÜRKİYE BİRİNCİLİĞİ</a:t>
            </a:r>
            <a:endParaRPr lang="tr-TR" sz="1800" dirty="0" smtClean="0"/>
          </a:p>
          <a:p>
            <a:r>
              <a:rPr lang="tr-TR" sz="2800" dirty="0" smtClean="0"/>
              <a:t> </a:t>
            </a:r>
            <a:endParaRPr lang="tr-TR" sz="2000" dirty="0" smtClean="0"/>
          </a:p>
          <a:p>
            <a:pPr lvl="0"/>
            <a:r>
              <a:rPr lang="tr-TR" sz="2800" dirty="0" smtClean="0"/>
              <a:t>İstanbul Teknik Üniversitesi (İTÜ) Robot Olimpiyatları (Mayıs 2012)</a:t>
            </a:r>
            <a:endParaRPr lang="tr-TR" sz="2000" dirty="0" smtClean="0"/>
          </a:p>
          <a:p>
            <a:pPr lvl="1"/>
            <a:r>
              <a:rPr lang="tr-TR" dirty="0" smtClean="0"/>
              <a:t>Renk seçen Kategori </a:t>
            </a:r>
            <a:r>
              <a:rPr lang="tr-TR" b="1" dirty="0" smtClean="0"/>
              <a:t>TÜRKİYE İKİNCİLİĞİ</a:t>
            </a:r>
            <a:endParaRPr lang="tr-TR" sz="1800" dirty="0" smtClean="0"/>
          </a:p>
          <a:p>
            <a:pPr lvl="1"/>
            <a:r>
              <a:rPr lang="tr-TR" dirty="0" smtClean="0"/>
              <a:t>Merdiven Çıkan </a:t>
            </a:r>
            <a:r>
              <a:rPr lang="tr-TR" b="1" dirty="0" smtClean="0"/>
              <a:t>TÜRKİYE İKİNCİLİĞİ</a:t>
            </a:r>
            <a:endParaRPr lang="tr-TR" sz="1800" dirty="0" smtClean="0"/>
          </a:p>
          <a:p>
            <a:pPr lvl="1"/>
            <a:r>
              <a:rPr lang="tr-TR" dirty="0" err="1" smtClean="0"/>
              <a:t>Basketbol</a:t>
            </a:r>
            <a:r>
              <a:rPr lang="tr-TR" b="1" dirty="0" err="1" smtClean="0"/>
              <a:t>TÜRKİYE</a:t>
            </a:r>
            <a:r>
              <a:rPr lang="tr-TR" b="1" dirty="0" smtClean="0"/>
              <a:t> BİRİNCİLİĞİ</a:t>
            </a:r>
            <a:endParaRPr lang="tr-TR" sz="1800" dirty="0" smtClean="0"/>
          </a:p>
          <a:p>
            <a:pPr lvl="1"/>
            <a:r>
              <a:rPr lang="tr-TR" dirty="0" smtClean="0"/>
              <a:t>Basketbol </a:t>
            </a:r>
            <a:r>
              <a:rPr lang="tr-TR" b="1" dirty="0" smtClean="0"/>
              <a:t>TÜRKİYEİKİNCİLİĞİ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ül">
  <a:themeElements>
    <a:clrScheme name="Modü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ü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ü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338</Words>
  <PresentationFormat>Ekran Gösterisi (4:3)</PresentationFormat>
  <Paragraphs>165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23</vt:i4>
      </vt:variant>
    </vt:vector>
  </HeadingPairs>
  <TitlesOfParts>
    <vt:vector size="26" baseType="lpstr">
      <vt:lpstr>Akış</vt:lpstr>
      <vt:lpstr>Modül</vt:lpstr>
      <vt:lpstr>Metro</vt:lpstr>
      <vt:lpstr>BAŞARILARIMIZ</vt:lpstr>
      <vt:lpstr>BAŞARILARIMIZIN BRANŞLARI</vt:lpstr>
      <vt:lpstr>Slayt 3</vt:lpstr>
      <vt:lpstr>BİZDE KUPA BİTMEZZZZZ</vt:lpstr>
      <vt:lpstr>  ROBOT KULÜBÜ(2016)</vt:lpstr>
      <vt:lpstr>ROBOT KULÜBÜ TARİHİ BAŞARILARI</vt:lpstr>
      <vt:lpstr>Slayt 7</vt:lpstr>
      <vt:lpstr>Slayt 8</vt:lpstr>
      <vt:lpstr>Slayt 9</vt:lpstr>
      <vt:lpstr>ROBOT KULÜBÜ BAŞARI BELGELERİ</vt:lpstr>
      <vt:lpstr>2016 DÜNYA ROBOT ŞAMPİYONASI(HİNDİSTAN)</vt:lpstr>
      <vt:lpstr>Slayt 12</vt:lpstr>
      <vt:lpstr>Slayt 13</vt:lpstr>
      <vt:lpstr>Slayt 14</vt:lpstr>
      <vt:lpstr>Slayt 15</vt:lpstr>
      <vt:lpstr>Slayt 16</vt:lpstr>
      <vt:lpstr>YENİLİKÇİLİK DALINDA TÜRKİYE BİRİNCİSİ OLAN  CANLI YEM PROJEMİZ(2016)</vt:lpstr>
      <vt:lpstr>Slayt 18</vt:lpstr>
      <vt:lpstr> HER FİDANIN BİR FİDANI OLSUN PROJEMİZ BÖLGE ÜÇÜNCÜSÜ OLDU(2017)</vt:lpstr>
      <vt:lpstr>AB PROJELERİMİZ</vt:lpstr>
      <vt:lpstr>AB PROJELERİMİZ</vt:lpstr>
      <vt:lpstr>Slayt 22</vt:lpstr>
      <vt:lpstr>PEKİ BİZ SİZE NE DİYORUZ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BAŞARILARIMIZ</dc:title>
  <dc:creator>pc-</dc:creator>
  <cp:lastModifiedBy>pc-</cp:lastModifiedBy>
  <cp:revision>9</cp:revision>
  <dcterms:created xsi:type="dcterms:W3CDTF">2017-04-04T15:13:15Z</dcterms:created>
  <dcterms:modified xsi:type="dcterms:W3CDTF">2018-04-20T08:11:29Z</dcterms:modified>
</cp:coreProperties>
</file>